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70B537-30B3-4DF3-8FA0-40C8A24A49E4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D7554E-BB56-4F22-9CA5-1636FAEDD9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39752" y="836712"/>
            <a:ext cx="6480720" cy="4824536"/>
          </a:xfrm>
        </p:spPr>
        <p:txBody>
          <a:bodyPr>
            <a:normAutofit/>
          </a:bodyPr>
          <a:lstStyle/>
          <a:p>
            <a:r>
              <a:rPr lang="fr-FR" b="1" dirty="0" smtClean="0"/>
              <a:t>Migration d’une</a:t>
            </a:r>
            <a:br>
              <a:rPr lang="fr-FR" b="1" dirty="0" smtClean="0"/>
            </a:br>
            <a:r>
              <a:rPr lang="fr-FR" b="1" dirty="0" smtClean="0"/>
              <a:t>application Access</a:t>
            </a:r>
            <a:br>
              <a:rPr lang="fr-FR" b="1" dirty="0" smtClean="0"/>
            </a:br>
            <a:r>
              <a:rPr lang="fr-FR" b="1" dirty="0" smtClean="0"/>
              <a:t>vers une application</a:t>
            </a:r>
            <a:br>
              <a:rPr lang="fr-FR" b="1" dirty="0" smtClean="0"/>
            </a:br>
            <a:r>
              <a:rPr lang="fr-FR" b="1" dirty="0" smtClean="0"/>
              <a:t>Web riche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Société D2E, par Antoine </a:t>
            </a:r>
            <a:r>
              <a:rPr lang="fr-FR" dirty="0" err="1" smtClean="0"/>
              <a:t>Sassoust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du stage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Apprentissage de nouveaux langages de programmations</a:t>
            </a:r>
          </a:p>
          <a:p>
            <a:endParaRPr lang="fr-FR" dirty="0" smtClean="0"/>
          </a:p>
          <a:p>
            <a:r>
              <a:rPr lang="fr-FR" dirty="0" smtClean="0"/>
              <a:t>Meilleure vision du travail en </a:t>
            </a:r>
            <a:r>
              <a:rPr lang="fr-FR" dirty="0" smtClean="0"/>
              <a:t>équipe et des documentations </a:t>
            </a:r>
            <a:r>
              <a:rPr lang="fr-FR" smtClean="0"/>
              <a:t>à fournir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Compréhension des différents travaux à effectuer dans un château de vin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Société D2E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Origine de la création de l’entreprise</a:t>
            </a:r>
          </a:p>
          <a:p>
            <a:endParaRPr lang="fr-FR" dirty="0" smtClean="0"/>
          </a:p>
          <a:p>
            <a:r>
              <a:rPr lang="fr-FR" dirty="0" smtClean="0"/>
              <a:t>Présentation de l’environnement de travail</a:t>
            </a:r>
          </a:p>
          <a:p>
            <a:endParaRPr lang="fr-FR" dirty="0" smtClean="0"/>
          </a:p>
          <a:p>
            <a:r>
              <a:rPr lang="fr-FR" dirty="0" smtClean="0"/>
              <a:t>Description du produit développé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 du stage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Transparence de la migration du programme Access</a:t>
            </a:r>
          </a:p>
          <a:p>
            <a:endParaRPr lang="fr-FR" dirty="0" smtClean="0"/>
          </a:p>
          <a:p>
            <a:r>
              <a:rPr lang="fr-FR" dirty="0" smtClean="0"/>
              <a:t>Choix et apprentissage des outils de développement</a:t>
            </a:r>
          </a:p>
          <a:p>
            <a:endParaRPr lang="fr-FR" dirty="0" smtClean="0"/>
          </a:p>
          <a:p>
            <a:r>
              <a:rPr lang="fr-FR" dirty="0" smtClean="0"/>
              <a:t>Création de l’application web riche à partir de l’ancien programme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sous Access</a:t>
            </a:r>
            <a:endParaRPr lang="fr-FR" dirty="0"/>
          </a:p>
        </p:txBody>
      </p:sp>
      <p:pic>
        <p:nvPicPr>
          <p:cNvPr id="4" name="Espace réservé du contenu 3" descr="Exemplelotsdevin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64162" y="2204864"/>
            <a:ext cx="8456310" cy="3816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Access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Analyse du travail à effectuer</a:t>
            </a:r>
          </a:p>
          <a:p>
            <a:endParaRPr lang="fr-FR" dirty="0" smtClean="0"/>
          </a:p>
          <a:p>
            <a:r>
              <a:rPr lang="fr-FR" dirty="0" smtClean="0"/>
              <a:t>Choix d’un type de base de données particulier</a:t>
            </a:r>
          </a:p>
          <a:p>
            <a:endParaRPr lang="fr-FR" dirty="0" smtClean="0"/>
          </a:p>
          <a:p>
            <a:r>
              <a:rPr lang="fr-FR" dirty="0" smtClean="0"/>
              <a:t>Réduction maximum des modifications à apporter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Choix des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Orientation vers des outils gratuits</a:t>
            </a:r>
          </a:p>
          <a:p>
            <a:endParaRPr lang="fr-FR" dirty="0" smtClean="0"/>
          </a:p>
          <a:p>
            <a:r>
              <a:rPr lang="fr-FR" dirty="0" smtClean="0"/>
              <a:t>Développer un site interactif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Présentation du Framework principal : </a:t>
            </a:r>
            <a:r>
              <a:rPr lang="fr-FR" dirty="0" err="1" smtClean="0"/>
              <a:t>ExtJS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sous </a:t>
            </a:r>
            <a:r>
              <a:rPr lang="fr-FR" dirty="0" err="1" smtClean="0"/>
              <a:t>ExtJS</a:t>
            </a:r>
            <a:endParaRPr lang="fr-FR" dirty="0"/>
          </a:p>
        </p:txBody>
      </p:sp>
      <p:pic>
        <p:nvPicPr>
          <p:cNvPr id="4" name="Espace réservé du contenu 3" descr="gri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910215"/>
            <a:ext cx="8628468" cy="43991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Automatisation de la création des listes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Identifier les </a:t>
            </a:r>
            <a:r>
              <a:rPr lang="fr-FR" dirty="0" smtClean="0"/>
              <a:t>attributs des listes qui changent, et ceux qui ne changent pas</a:t>
            </a:r>
          </a:p>
          <a:p>
            <a:endParaRPr lang="fr-FR" dirty="0" smtClean="0"/>
          </a:p>
          <a:p>
            <a:r>
              <a:rPr lang="fr-FR" dirty="0" smtClean="0"/>
              <a:t>Créer un modèle évolutif représentant les listes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Définir un fichier de configuration simple pour les listes</a:t>
            </a:r>
          </a:p>
          <a:p>
            <a:endParaRPr lang="fr-FR" dirty="0" smtClean="0"/>
          </a:p>
          <a:p>
            <a:r>
              <a:rPr lang="fr-FR" dirty="0" smtClean="0"/>
              <a:t>Générer automatiquement les listes et leurs données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sous process2wine</a:t>
            </a:r>
            <a:endParaRPr lang="fr-FR" dirty="0"/>
          </a:p>
        </p:txBody>
      </p:sp>
      <p:pic>
        <p:nvPicPr>
          <p:cNvPr id="4" name="Espace réservé du contenu 3" descr="p2w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06818"/>
            <a:ext cx="8415824" cy="46185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</TotalTime>
  <Words>174</Words>
  <Application>Microsoft Office PowerPoint</Application>
  <PresentationFormat>Affichage à l'écran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Migration d’une application Access vers une application Web riche</vt:lpstr>
      <vt:lpstr>Société D2E </vt:lpstr>
      <vt:lpstr>Problématique du stage</vt:lpstr>
      <vt:lpstr>Liste sous Access</vt:lpstr>
      <vt:lpstr>Programme Access</vt:lpstr>
      <vt:lpstr>Choix des outils</vt:lpstr>
      <vt:lpstr>Liste sous ExtJS</vt:lpstr>
      <vt:lpstr>Automatisation de la création des listes</vt:lpstr>
      <vt:lpstr>Liste sous process2wine</vt:lpstr>
      <vt:lpstr>Bilan du stage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pouniok</dc:creator>
  <cp:lastModifiedBy>pouniok</cp:lastModifiedBy>
  <cp:revision>32</cp:revision>
  <dcterms:created xsi:type="dcterms:W3CDTF">2010-12-01T22:44:02Z</dcterms:created>
  <dcterms:modified xsi:type="dcterms:W3CDTF">2010-12-05T21:30:56Z</dcterms:modified>
</cp:coreProperties>
</file>